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sldIdLst>
    <p:sldId id="257" r:id="rId2"/>
    <p:sldId id="256" r:id="rId3"/>
    <p:sldId id="296" r:id="rId4"/>
    <p:sldId id="297" r:id="rId5"/>
    <p:sldId id="298" r:id="rId6"/>
    <p:sldId id="25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</p:sldIdLst>
  <p:sldSz cx="9144000" cy="5143500" type="screen16x9"/>
  <p:notesSz cx="6858000" cy="9144000"/>
  <p:embeddedFontLst>
    <p:embeddedFont>
      <p:font typeface="Playfair Display" charset="0"/>
      <p:regular r:id="rId20"/>
      <p:bold r:id="rId21"/>
      <p:italic r:id="rId22"/>
      <p:boldItalic r:id="rId23"/>
    </p:embeddedFont>
    <p:embeddedFont>
      <p:font typeface="Arimo" charset="0"/>
      <p:regular r:id="rId24"/>
      <p:bold r:id="rId25"/>
      <p:italic r:id="rId26"/>
      <p:boldItalic r:id="rId27"/>
    </p:embeddedFont>
    <p:embeddedFont>
      <p:font typeface="DM Serif Display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C3DE42E-BD0A-4A95-A57B-E7538F8A7A38}">
  <a:tblStyle styleId="{6C3DE42E-BD0A-4A95-A57B-E7538F8A7A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693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79570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6e6b1732e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6e6b1732e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88400"/>
            <a:ext cx="5118000" cy="22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9523" y="3418115"/>
            <a:ext cx="3902700" cy="39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044825" y="820750"/>
            <a:ext cx="2224200" cy="33342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3125" y="3754191"/>
            <a:ext cx="3213824" cy="338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25" y="-1763325"/>
            <a:ext cx="2921876" cy="307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41827" y="3630025"/>
            <a:ext cx="3103953" cy="326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420" y="-1604400"/>
            <a:ext cx="3103952" cy="326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8027" y="3526650"/>
            <a:ext cx="2533396" cy="266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l="4570" t="4570" r="4570" b="4570"/>
          <a:stretch/>
        </p:blipFill>
        <p:spPr>
          <a:xfrm>
            <a:off x="-1125250" y="-1002498"/>
            <a:ext cx="2716675" cy="2860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720075" y="1563261"/>
            <a:ext cx="37203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2"/>
          </p:nvPr>
        </p:nvSpPr>
        <p:spPr>
          <a:xfrm>
            <a:off x="4703914" y="1563261"/>
            <a:ext cx="37203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8273923" y="320250"/>
            <a:ext cx="393600" cy="393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43526" y="3145375"/>
            <a:ext cx="3718075" cy="391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400" y="-107475"/>
            <a:ext cx="3095175" cy="32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288024" y="188475"/>
            <a:ext cx="307500" cy="307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595414" y="438166"/>
            <a:ext cx="117900" cy="1179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428999" y="588600"/>
            <a:ext cx="105300" cy="1053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8548199" y="3331725"/>
            <a:ext cx="307500" cy="307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8855589" y="3581416"/>
            <a:ext cx="117900" cy="1179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8689174" y="3731850"/>
            <a:ext cx="105300" cy="1053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 flipH="1">
            <a:off x="2664376" y="4604000"/>
            <a:ext cx="5752800" cy="121500"/>
          </a:xfrm>
          <a:prstGeom prst="rect">
            <a:avLst/>
          </a:prstGeom>
          <a:gradFill>
            <a:gsLst>
              <a:gs pos="0">
                <a:schemeClr val="dk2"/>
              </a:gs>
              <a:gs pos="34000">
                <a:schemeClr val="lt2"/>
              </a:gs>
              <a:gs pos="67000">
                <a:schemeClr val="accen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 flipH="1">
            <a:off x="713225" y="4609100"/>
            <a:ext cx="1951200" cy="11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8430774" y="286788"/>
            <a:ext cx="307500" cy="307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8738164" y="536478"/>
            <a:ext cx="117900" cy="1179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8571749" y="686913"/>
            <a:ext cx="105300" cy="1053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287924" y="2319025"/>
            <a:ext cx="307500" cy="307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595314" y="2568716"/>
            <a:ext cx="117900" cy="1179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428899" y="2719150"/>
            <a:ext cx="105300" cy="1053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3849" y="-1102475"/>
            <a:ext cx="3377499" cy="355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805" y="3339025"/>
            <a:ext cx="3377496" cy="3555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6"/>
          <p:cNvCxnSpPr/>
          <p:nvPr/>
        </p:nvCxnSpPr>
        <p:spPr>
          <a:xfrm>
            <a:off x="713225" y="4603997"/>
            <a:ext cx="390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1" r:id="rId5"/>
    <p:sldLayoutId id="214748367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atgpt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University Of Computer Studies (PYAY)</a:t>
            </a:r>
            <a:endParaRPr dirty="0"/>
          </a:p>
        </p:txBody>
      </p:sp>
      <p:sp>
        <p:nvSpPr>
          <p:cNvPr id="254" name="Google Shape;254;p31"/>
          <p:cNvSpPr/>
          <p:nvPr/>
        </p:nvSpPr>
        <p:spPr>
          <a:xfrm>
            <a:off x="849300" y="592600"/>
            <a:ext cx="197100" cy="1971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962175" y="285350"/>
            <a:ext cx="429900" cy="4299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7712000" y="447200"/>
            <a:ext cx="106200" cy="1062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62;p32"/>
          <p:cNvSpPr txBox="1">
            <a:spLocks/>
          </p:cNvSpPr>
          <p:nvPr/>
        </p:nvSpPr>
        <p:spPr>
          <a:xfrm>
            <a:off x="2877670" y="3025584"/>
            <a:ext cx="3516406" cy="8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Darker Grotesque SemiBold"/>
              <a:buNone/>
            </a:pPr>
            <a:r>
              <a:rPr lang="en-US" sz="1600" dirty="0" smtClean="0"/>
              <a:t>CS-3156</a:t>
            </a:r>
          </a:p>
          <a:p>
            <a:pPr marL="0" indent="0" algn="ctr">
              <a:buFont typeface="Darker Grotesque SemiBold"/>
              <a:buNone/>
            </a:pPr>
            <a:r>
              <a:rPr lang="en-US" sz="1600" dirty="0" smtClean="0"/>
              <a:t>2024-2025 Academic Year</a:t>
            </a:r>
          </a:p>
          <a:p>
            <a:pPr marL="0" indent="0" algn="ctr">
              <a:buFont typeface="Darker Grotesque SemiBold"/>
              <a:buNone/>
            </a:pPr>
            <a:r>
              <a:rPr lang="en-US" sz="1600" dirty="0" smtClean="0"/>
              <a:t>Group (12)</a:t>
            </a:r>
          </a:p>
          <a:p>
            <a:pPr marL="0" indent="0" algn="ctr">
              <a:buFont typeface="Darker Grotesque SemiBold"/>
              <a:buNone/>
            </a:pPr>
            <a:r>
              <a:rPr lang="en-US" sz="1600" dirty="0" smtClean="0"/>
              <a:t>Supervised By </a:t>
            </a:r>
            <a:r>
              <a:rPr lang="en-US" sz="1600" dirty="0" err="1" smtClean="0"/>
              <a:t>Daw</a:t>
            </a:r>
            <a:r>
              <a:rPr lang="en-US" sz="1600" dirty="0" smtClean="0"/>
              <a:t> Aye </a:t>
            </a:r>
            <a:r>
              <a:rPr lang="en-US" sz="1600" dirty="0" err="1" smtClean="0"/>
              <a:t>Aye</a:t>
            </a:r>
            <a:r>
              <a:rPr lang="en-US" sz="1600" dirty="0" smtClean="0"/>
              <a:t> </a:t>
            </a:r>
            <a:r>
              <a:rPr lang="en-US" sz="1600" dirty="0" err="1" smtClean="0"/>
              <a:t>Theint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4502" y="416305"/>
            <a:ext cx="7704000" cy="3249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600" b="1" dirty="0" smtClean="0"/>
              <a:t>Movie Detail Page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40" y="878341"/>
            <a:ext cx="7198962" cy="38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7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250" y="362061"/>
            <a:ext cx="7704000" cy="3249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600" b="1" dirty="0" smtClean="0"/>
              <a:t>Search Page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1" y="959082"/>
            <a:ext cx="8010198" cy="36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2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003" y="346563"/>
            <a:ext cx="7704000" cy="3249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600" b="1" dirty="0" smtClean="0"/>
              <a:t>Login , Sign in Page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5" y="1123628"/>
            <a:ext cx="3972174" cy="2656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01" y="1123628"/>
            <a:ext cx="3982775" cy="26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7750" y="579038"/>
            <a:ext cx="7704000" cy="3249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600" b="1" dirty="0" smtClean="0"/>
              <a:t>Admin Page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4" y="1572108"/>
            <a:ext cx="4212773" cy="2106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07" y="1572108"/>
            <a:ext cx="4212773" cy="21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6495" y="416306"/>
            <a:ext cx="7704000" cy="3249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600" b="1" dirty="0" smtClean="0"/>
              <a:t>Movie Upload Page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14" y="991892"/>
            <a:ext cx="6460602" cy="36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99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152474"/>
            <a:ext cx="7704000" cy="3435023"/>
          </a:xfrm>
        </p:spPr>
        <p:txBody>
          <a:bodyPr/>
          <a:lstStyle/>
          <a:p>
            <a:r>
              <a:rPr lang="en-US" sz="1600" dirty="0" smtClean="0"/>
              <a:t>Our system is </a:t>
            </a:r>
            <a:r>
              <a:rPr lang="en-US" sz="1600" dirty="0"/>
              <a:t>a vital tool for ensuring that free movie </a:t>
            </a:r>
            <a:r>
              <a:rPr lang="en-US" sz="1600" dirty="0" smtClean="0"/>
              <a:t>website </a:t>
            </a:r>
            <a:r>
              <a:rPr lang="en-US" sz="1600" dirty="0"/>
              <a:t>run smoothly and effectively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It </a:t>
            </a:r>
            <a:r>
              <a:rPr lang="en-US" sz="1600" dirty="0"/>
              <a:t>plays a crucial role in delivering an enjoyable movie-watching experience to users while supporting the sustainability of free movie websites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It </a:t>
            </a:r>
            <a:r>
              <a:rPr lang="en-US" sz="1600" dirty="0"/>
              <a:t>enables website owners to offer a valuable service to users by providing access to a wide range of movies for free download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/>
              <a:t>You can easily </a:t>
            </a:r>
            <a:r>
              <a:rPr lang="en-US" sz="1600" dirty="0" smtClean="0"/>
              <a:t>watch </a:t>
            </a:r>
            <a:r>
              <a:rPr lang="en-US" sz="1600" dirty="0"/>
              <a:t>movie trailers and </a:t>
            </a:r>
            <a:r>
              <a:rPr lang="en-US" sz="1600" dirty="0" smtClean="0"/>
              <a:t>download them </a:t>
            </a:r>
            <a:r>
              <a:rPr lang="en-US" sz="1600" dirty="0"/>
              <a:t>with  </a:t>
            </a:r>
            <a:r>
              <a:rPr lang="en-US" sz="1600"/>
              <a:t>Myanmar </a:t>
            </a:r>
            <a:r>
              <a:rPr lang="en-US" sz="1600" smtClean="0"/>
              <a:t>subtitles.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066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3644250"/>
          </a:xfrm>
        </p:spPr>
        <p:txBody>
          <a:bodyPr/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www.google.com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www.chatgpt.com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https://</a:t>
            </a:r>
            <a:r>
              <a:rPr lang="en-US" sz="1600" dirty="0" smtClean="0"/>
              <a:t>www.figma.com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373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90" y="1591900"/>
            <a:ext cx="7704000" cy="2135443"/>
          </a:xfrm>
        </p:spPr>
        <p:txBody>
          <a:bodyPr/>
          <a:lstStyle/>
          <a:p>
            <a:r>
              <a:rPr lang="en-US" sz="6000" dirty="0" smtClean="0"/>
              <a:t>Thank You!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63025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/>
          <p:nvPr/>
        </p:nvSpPr>
        <p:spPr>
          <a:xfrm>
            <a:off x="5914325" y="694800"/>
            <a:ext cx="2485200" cy="3589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"/>
          </p:nvPr>
        </p:nvSpPr>
        <p:spPr>
          <a:xfrm>
            <a:off x="789523" y="3418115"/>
            <a:ext cx="3902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cxnSp>
        <p:nvCxnSpPr>
          <p:cNvPr id="237" name="Google Shape;237;p30"/>
          <p:cNvCxnSpPr/>
          <p:nvPr/>
        </p:nvCxnSpPr>
        <p:spPr>
          <a:xfrm>
            <a:off x="789525" y="4065322"/>
            <a:ext cx="390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0"/>
          <p:cNvSpPr/>
          <p:nvPr/>
        </p:nvSpPr>
        <p:spPr>
          <a:xfrm>
            <a:off x="5702532" y="931001"/>
            <a:ext cx="123000" cy="1230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5855473" y="565500"/>
            <a:ext cx="393600" cy="3936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6003526" y="1085575"/>
            <a:ext cx="97500" cy="97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-80" b="80"/>
          <a:stretch/>
        </p:blipFill>
        <p:spPr>
          <a:xfrm>
            <a:off x="6044825" y="820750"/>
            <a:ext cx="2224200" cy="3334200"/>
          </a:xfrm>
          <a:prstGeom prst="round2SameRect">
            <a:avLst>
              <a:gd name="adj1" fmla="val 49623"/>
              <a:gd name="adj2" fmla="val 0"/>
            </a:avLst>
          </a:prstGeom>
        </p:spPr>
      </p:pic>
      <p:sp>
        <p:nvSpPr>
          <p:cNvPr id="242" name="Google Shape;242;p30"/>
          <p:cNvSpPr txBox="1">
            <a:spLocks noGrp="1"/>
          </p:cNvSpPr>
          <p:nvPr>
            <p:ph type="ctrTitle"/>
          </p:nvPr>
        </p:nvSpPr>
        <p:spPr>
          <a:xfrm>
            <a:off x="713225" y="1088400"/>
            <a:ext cx="5118000" cy="22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latin typeface="Playfair Display"/>
                <a:ea typeface="Playfair Display"/>
                <a:cs typeface="Playfair Display"/>
                <a:sym typeface="Playfair Display"/>
              </a:rPr>
              <a:t>Movie website</a:t>
            </a:r>
            <a:br>
              <a:rPr lang="en" sz="4800" dirty="0" smtClean="0"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4800" dirty="0" smtClean="0"/>
              <a:t>Management </a:t>
            </a:r>
            <a:br>
              <a:rPr lang="en" sz="4800" dirty="0" smtClean="0"/>
            </a:br>
            <a:r>
              <a:rPr lang="en" sz="4800" dirty="0" smtClean="0"/>
              <a:t>System</a:t>
            </a:r>
            <a:endParaRPr sz="3800" i="1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3" name="Google Shape;243;p30"/>
          <p:cNvSpPr/>
          <p:nvPr/>
        </p:nvSpPr>
        <p:spPr>
          <a:xfrm>
            <a:off x="8207751" y="4421225"/>
            <a:ext cx="97500" cy="97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8266325" y="4154950"/>
            <a:ext cx="272700" cy="266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791925" y="4421225"/>
            <a:ext cx="175200" cy="1752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Group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391771"/>
            <a:ext cx="7704000" cy="2689410"/>
          </a:xfrm>
        </p:spPr>
        <p:txBody>
          <a:bodyPr/>
          <a:lstStyle/>
          <a:p>
            <a:pPr algn="ctr"/>
            <a:r>
              <a:rPr lang="en-US" sz="1600" dirty="0" smtClean="0"/>
              <a:t>Ma </a:t>
            </a:r>
            <a:r>
              <a:rPr lang="en-US" sz="1600" dirty="0" err="1" smtClean="0"/>
              <a:t>Khin</a:t>
            </a:r>
            <a:r>
              <a:rPr lang="en-US" sz="1600" dirty="0" smtClean="0"/>
              <a:t> </a:t>
            </a:r>
            <a:r>
              <a:rPr lang="en-US" sz="1600" dirty="0" err="1" smtClean="0"/>
              <a:t>Thiri</a:t>
            </a:r>
            <a:r>
              <a:rPr lang="en-US" sz="1600" dirty="0" smtClean="0"/>
              <a:t> Mon</a:t>
            </a:r>
            <a:r>
              <a:rPr lang="en-US" sz="1600" dirty="0"/>
              <a:t>	</a:t>
            </a:r>
            <a:r>
              <a:rPr lang="en-US" sz="1600" dirty="0" smtClean="0"/>
              <a:t>PaKaPaTa-002135		Leader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Ma Hsu </a:t>
            </a:r>
            <a:r>
              <a:rPr lang="en-US" sz="1600" dirty="0" err="1"/>
              <a:t>Myat</a:t>
            </a:r>
            <a:r>
              <a:rPr lang="en-US" sz="1600" dirty="0"/>
              <a:t> Mon </a:t>
            </a:r>
            <a:r>
              <a:rPr lang="en-US" sz="1600" dirty="0" err="1"/>
              <a:t>Kyaw</a:t>
            </a:r>
            <a:r>
              <a:rPr lang="en-US" sz="1600" dirty="0"/>
              <a:t> </a:t>
            </a:r>
            <a:r>
              <a:rPr lang="en-US" sz="1600" dirty="0" smtClean="0"/>
              <a:t>	PaKaPaTa-002148		Member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Mg </a:t>
            </a:r>
            <a:r>
              <a:rPr lang="en-US" sz="1600" dirty="0" err="1"/>
              <a:t>Yair</a:t>
            </a:r>
            <a:r>
              <a:rPr lang="en-US" sz="1600" dirty="0"/>
              <a:t> </a:t>
            </a:r>
            <a:r>
              <a:rPr lang="en-US" sz="1600" dirty="0" err="1" smtClean="0"/>
              <a:t>Marn</a:t>
            </a:r>
            <a:r>
              <a:rPr lang="en-US" sz="1600" dirty="0" smtClean="0"/>
              <a:t>		PaKaPaTa-002129		</a:t>
            </a:r>
            <a:r>
              <a:rPr lang="en-US" sz="1600" dirty="0"/>
              <a:t>Member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/>
              <a:t>Mg </a:t>
            </a:r>
            <a:r>
              <a:rPr lang="en-US" sz="1600" dirty="0" err="1"/>
              <a:t>Aung</a:t>
            </a:r>
            <a:r>
              <a:rPr lang="en-US" sz="1600" dirty="0"/>
              <a:t> </a:t>
            </a:r>
            <a:r>
              <a:rPr lang="en-US" sz="1600" dirty="0" err="1"/>
              <a:t>Phyo</a:t>
            </a:r>
            <a:r>
              <a:rPr lang="en-US" sz="1600" dirty="0"/>
              <a:t> </a:t>
            </a:r>
            <a:r>
              <a:rPr lang="en-US" sz="1600" dirty="0" err="1"/>
              <a:t>Myint</a:t>
            </a:r>
            <a:r>
              <a:rPr lang="en-US" sz="1600" dirty="0"/>
              <a:t> </a:t>
            </a:r>
            <a:r>
              <a:rPr lang="en-US" sz="1600" dirty="0" smtClean="0"/>
              <a:t>	PaKaPaTa-002111		Member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343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3056454"/>
          </a:xfrm>
        </p:spPr>
        <p:txBody>
          <a:bodyPr/>
          <a:lstStyle/>
          <a:p>
            <a:r>
              <a:rPr lang="en-US" sz="1600" dirty="0" smtClean="0"/>
              <a:t>Abstract</a:t>
            </a:r>
          </a:p>
          <a:p>
            <a:endParaRPr lang="en-US" sz="1600" dirty="0"/>
          </a:p>
          <a:p>
            <a:r>
              <a:rPr lang="en-US" sz="1600" dirty="0" smtClean="0"/>
              <a:t>Introduction</a:t>
            </a:r>
          </a:p>
          <a:p>
            <a:endParaRPr lang="en-US" sz="1600" dirty="0"/>
          </a:p>
          <a:p>
            <a:r>
              <a:rPr lang="en-US" sz="1600" dirty="0" smtClean="0"/>
              <a:t>Objectives</a:t>
            </a:r>
          </a:p>
          <a:p>
            <a:endParaRPr lang="en-US" sz="1600" dirty="0"/>
          </a:p>
          <a:p>
            <a:r>
              <a:rPr lang="en-US" sz="1600" dirty="0" smtClean="0"/>
              <a:t>Implementation</a:t>
            </a:r>
          </a:p>
          <a:p>
            <a:endParaRPr lang="en-US" sz="1600" dirty="0"/>
          </a:p>
          <a:p>
            <a:r>
              <a:rPr lang="en-US" sz="1600" dirty="0" smtClean="0"/>
              <a:t>Conclusion</a:t>
            </a:r>
          </a:p>
          <a:p>
            <a:endParaRPr lang="en-US" sz="1600" dirty="0"/>
          </a:p>
          <a:p>
            <a:r>
              <a:rPr lang="en-US" sz="1600" dirty="0" smtClean="0"/>
              <a:t>References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9721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Abstract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152474"/>
            <a:ext cx="7704000" cy="3338843"/>
          </a:xfrm>
        </p:spPr>
        <p:txBody>
          <a:bodyPr/>
          <a:lstStyle/>
          <a:p>
            <a:r>
              <a:rPr lang="en-US" sz="1600" dirty="0" smtClean="0"/>
              <a:t>Our movie website management system helps </a:t>
            </a:r>
            <a:r>
              <a:rPr lang="en-US" sz="1600" dirty="0"/>
              <a:t>run a website where people can watch movies for free.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This </a:t>
            </a:r>
            <a:r>
              <a:rPr lang="en-US" sz="1600" dirty="0"/>
              <a:t>system makes it easy to manage the website and the movies available on it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r>
              <a:rPr lang="en-US" sz="1600" dirty="0"/>
              <a:t>It lets website </a:t>
            </a:r>
            <a:r>
              <a:rPr lang="en-US" sz="1600" dirty="0" smtClean="0"/>
              <a:t>managers(admin) </a:t>
            </a:r>
            <a:r>
              <a:rPr lang="en-US" sz="1600" dirty="0"/>
              <a:t>upload new movies and organize them into categories, like comedy or </a:t>
            </a:r>
            <a:r>
              <a:rPr lang="en-US" sz="1600" dirty="0" smtClean="0"/>
              <a:t>action.</a:t>
            </a:r>
          </a:p>
          <a:p>
            <a:endParaRPr lang="en-US" sz="1600" dirty="0"/>
          </a:p>
          <a:p>
            <a:r>
              <a:rPr lang="en-US" sz="1600" dirty="0" smtClean="0"/>
              <a:t>It helps </a:t>
            </a:r>
            <a:r>
              <a:rPr lang="en-US" sz="1600" dirty="0"/>
              <a:t>keep track of people who use the </a:t>
            </a:r>
            <a:r>
              <a:rPr lang="en-US" sz="1600" dirty="0" smtClean="0"/>
              <a:t>website with </a:t>
            </a:r>
            <a:r>
              <a:rPr lang="en-US" sz="1600" dirty="0"/>
              <a:t>things like signing </a:t>
            </a:r>
            <a:r>
              <a:rPr lang="en-US" sz="1600" dirty="0" smtClean="0"/>
              <a:t>up and logging in.</a:t>
            </a:r>
          </a:p>
          <a:p>
            <a:endParaRPr lang="en-US" sz="1600" dirty="0"/>
          </a:p>
          <a:p>
            <a:r>
              <a:rPr lang="en-US" sz="1600" dirty="0" smtClean="0"/>
              <a:t>This website is written by using HTML,CSS and PHP languages.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818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subTitle" idx="1"/>
          </p:nvPr>
        </p:nvSpPr>
        <p:spPr>
          <a:xfrm>
            <a:off x="724875" y="1314490"/>
            <a:ext cx="7697101" cy="3089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 typeface="Wingdings" pitchFamily="2" charset="2"/>
              <a:buChar char="§"/>
            </a:pPr>
            <a:r>
              <a:rPr lang="en-US" sz="1600" dirty="0" smtClean="0"/>
              <a:t>Our system is </a:t>
            </a:r>
            <a:r>
              <a:rPr lang="en-US" sz="1600" dirty="0"/>
              <a:t>like the engine that </a:t>
            </a:r>
            <a:r>
              <a:rPr lang="en-US" sz="1600" dirty="0" smtClean="0"/>
              <a:t>powers these </a:t>
            </a:r>
            <a:r>
              <a:rPr lang="en-US" sz="1600" dirty="0"/>
              <a:t>websites, making sure everything runs smoothly so you can enjoy your favorite movies without any hassle</a:t>
            </a:r>
            <a:r>
              <a:rPr lang="en-US" sz="1600" dirty="0" smtClean="0"/>
              <a:t>.</a:t>
            </a:r>
          </a:p>
          <a:p>
            <a:pPr marL="285750" lvl="0" indent="-285750" algn="just">
              <a:buFont typeface="Wingdings" pitchFamily="2" charset="2"/>
              <a:buChar char="§"/>
            </a:pPr>
            <a:endParaRPr lang="en-US" sz="1600" dirty="0" smtClean="0"/>
          </a:p>
          <a:p>
            <a:pPr marL="285750" lvl="0" indent="-285750" algn="just">
              <a:buFont typeface="Wingdings" pitchFamily="2" charset="2"/>
              <a:buChar char="§"/>
            </a:pPr>
            <a:r>
              <a:rPr lang="en-US" sz="1600" dirty="0"/>
              <a:t>It helps the people who run the website </a:t>
            </a:r>
            <a:r>
              <a:rPr lang="en-US" sz="1600" dirty="0" smtClean="0"/>
              <a:t>and add </a:t>
            </a:r>
            <a:r>
              <a:rPr lang="en-US" sz="1600" dirty="0"/>
              <a:t>new movies, sort them into different categories like action or comedy, and make sure they're easy to find when </a:t>
            </a:r>
            <a:r>
              <a:rPr lang="en-US" sz="1600" dirty="0" smtClean="0"/>
              <a:t>they </a:t>
            </a:r>
            <a:r>
              <a:rPr lang="en-US" sz="1600" dirty="0"/>
              <a:t>want to watch them</a:t>
            </a:r>
            <a:r>
              <a:rPr lang="en-US" sz="1600" dirty="0" smtClean="0"/>
              <a:t>.</a:t>
            </a:r>
          </a:p>
          <a:p>
            <a:pPr marL="285750" lvl="0" indent="-285750" algn="just">
              <a:buFont typeface="Wingdings" pitchFamily="2" charset="2"/>
              <a:buChar char="§"/>
            </a:pPr>
            <a:endParaRPr lang="en-US" sz="1600" dirty="0" smtClean="0"/>
          </a:p>
          <a:p>
            <a:pPr marL="285750" lvl="0" indent="-285750" algn="just">
              <a:buFont typeface="Wingdings" pitchFamily="2" charset="2"/>
              <a:buChar char="§"/>
            </a:pPr>
            <a:r>
              <a:rPr lang="en-US" sz="1600" dirty="0" smtClean="0"/>
              <a:t>You can keep downloading Myanmar Subtitle movies for free.</a:t>
            </a:r>
          </a:p>
          <a:p>
            <a:pPr marL="285750" lvl="0" indent="-285750" algn="just">
              <a:buFont typeface="Wingdings" pitchFamily="2" charset="2"/>
              <a:buChar char="§"/>
            </a:pPr>
            <a:endParaRPr sz="1600"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65" name="Google Shape;265;p32"/>
          <p:cNvSpPr/>
          <p:nvPr/>
        </p:nvSpPr>
        <p:spPr>
          <a:xfrm>
            <a:off x="713225" y="4482500"/>
            <a:ext cx="5752800" cy="121500"/>
          </a:xfrm>
          <a:prstGeom prst="rect">
            <a:avLst/>
          </a:prstGeom>
          <a:gradFill>
            <a:gsLst>
              <a:gs pos="0">
                <a:schemeClr val="dk2"/>
              </a:gs>
              <a:gs pos="34000">
                <a:schemeClr val="lt2"/>
              </a:gs>
              <a:gs pos="67000">
                <a:schemeClr val="accen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6465976" y="4487600"/>
            <a:ext cx="1951200" cy="11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8120982" y="685751"/>
            <a:ext cx="123000" cy="1230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8421976" y="840325"/>
            <a:ext cx="97500" cy="975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2"/>
          <p:cNvSpPr/>
          <p:nvPr/>
        </p:nvSpPr>
        <p:spPr>
          <a:xfrm>
            <a:off x="7453332" y="4542501"/>
            <a:ext cx="123000" cy="1230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724" y="1387797"/>
            <a:ext cx="7704000" cy="3385907"/>
          </a:xfrm>
        </p:spPr>
        <p:txBody>
          <a:bodyPr/>
          <a:lstStyle/>
          <a:p>
            <a:r>
              <a:rPr lang="en-US" sz="1600" dirty="0"/>
              <a:t>T</a:t>
            </a:r>
            <a:r>
              <a:rPr lang="en-US" sz="1600" dirty="0" smtClean="0"/>
              <a:t>o </a:t>
            </a:r>
            <a:r>
              <a:rPr lang="en-US" sz="1600" dirty="0"/>
              <a:t>make it simple for website managers to add, organize, and update the collection of movies available on the website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/>
              <a:t>T</a:t>
            </a:r>
            <a:r>
              <a:rPr lang="en-US" sz="1600" dirty="0" smtClean="0"/>
              <a:t>o </a:t>
            </a:r>
            <a:r>
              <a:rPr lang="en-US" sz="1600" dirty="0"/>
              <a:t>ensure that users have a smooth and hassle-free experience while browsing and watching movies on the website, without any interruptions or technical issues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/>
              <a:t>T</a:t>
            </a:r>
            <a:r>
              <a:rPr lang="en-US" sz="1600" dirty="0" smtClean="0"/>
              <a:t>o </a:t>
            </a:r>
            <a:r>
              <a:rPr lang="en-US" sz="1600" dirty="0"/>
              <a:t>help users find the movies they want to watch quickly and easily by offering search </a:t>
            </a:r>
            <a:r>
              <a:rPr lang="en-US" sz="1600" dirty="0" smtClean="0"/>
              <a:t>functionalities.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7087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600" b="1" dirty="0" smtClean="0"/>
              <a:t>Home Page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95" y="1523559"/>
            <a:ext cx="6857999" cy="34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9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704" y="415842"/>
            <a:ext cx="7668632" cy="808523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600" b="1" dirty="0" smtClean="0"/>
              <a:t>Movie Page</a:t>
            </a:r>
            <a:endParaRPr lang="en-US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68" y="891152"/>
            <a:ext cx="5351283" cy="388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11490"/>
      </p:ext>
    </p:extLst>
  </p:cSld>
  <p:clrMapOvr>
    <a:masterClrMapping/>
  </p:clrMapOvr>
</p:sld>
</file>

<file path=ppt/theme/theme1.xml><?xml version="1.0" encoding="utf-8"?>
<a:theme xmlns:a="http://schemas.openxmlformats.org/drawingml/2006/main" name="Movies Recommendation Minitheme by Slidesgo">
  <a:themeElements>
    <a:clrScheme name="Simple Light">
      <a:dk1>
        <a:srgbClr val="181818"/>
      </a:dk1>
      <a:lt1>
        <a:srgbClr val="F8F8F8"/>
      </a:lt1>
      <a:dk2>
        <a:srgbClr val="EBB52B"/>
      </a:dk2>
      <a:lt2>
        <a:srgbClr val="00C3B1"/>
      </a:lt2>
      <a:accent1>
        <a:srgbClr val="3120B6"/>
      </a:accent1>
      <a:accent2>
        <a:srgbClr val="EB24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381</Words>
  <Application>Microsoft Office PowerPoint</Application>
  <PresentationFormat>On-screen Show (16:9)</PresentationFormat>
  <Paragraphs>75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Wingdings</vt:lpstr>
      <vt:lpstr>Playfair Display</vt:lpstr>
      <vt:lpstr>Darker Grotesque SemiBold</vt:lpstr>
      <vt:lpstr>Arimo</vt:lpstr>
      <vt:lpstr>DM Serif Display</vt:lpstr>
      <vt:lpstr>Movies Recommendation Minitheme by Slidesgo</vt:lpstr>
      <vt:lpstr>University Of Computer Studies (PYAY)</vt:lpstr>
      <vt:lpstr>Movie website Management  System</vt:lpstr>
      <vt:lpstr>Our Group</vt:lpstr>
      <vt:lpstr>Contents</vt:lpstr>
      <vt:lpstr>Abstract</vt:lpstr>
      <vt:lpstr>Introduction</vt:lpstr>
      <vt:lpstr>Objectives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Management  System</dc:title>
  <dc:creator>Eloise</dc:creator>
  <cp:lastModifiedBy>User</cp:lastModifiedBy>
  <cp:revision>41</cp:revision>
  <dcterms:modified xsi:type="dcterms:W3CDTF">2024-03-05T13:57:52Z</dcterms:modified>
</cp:coreProperties>
</file>